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705504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Touchy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Touchy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inside the shooting area with both hands touching either set of marks. PCC muzzle touching a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muzzle touching a mark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Notes: Marks are on the leftmost wall and the corner of the right two walls (reminder for setup in case the printout is hard to read)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0B5538A-70E0-45E0-8D3E-BC00316FF8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907602"/>
            <a:ext cx="7025777" cy="29144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Touchy </a:t>
            </a:r>
            <a:r>
              <a:rPr lang="en-US" b="1" dirty="0" err="1"/>
              <a:t>Touchy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Touchy </a:t>
            </a:r>
            <a:r>
              <a:rPr lang="en-US" dirty="0" err="1"/>
              <a:t>Touchy</a:t>
            </a:r>
            <a:r>
              <a:rPr lang="en-US" dirty="0"/>
              <a:t> is a 30 round, 150 point, Comstock field course. There are fourteen USPSA targets and two Colt poppers.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 with both hands touching either set of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 with muzzle touching any mark.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193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2020-02-04T22:18:27Z</dcterms:modified>
  <cp:category>Shooting</cp:category>
</cp:coreProperties>
</file>

<file path=docProps/thumbnail.jpeg>
</file>